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0" r:id="rId18"/>
    <p:sldId id="272" r:id="rId19"/>
    <p:sldId id="274" r:id="rId20"/>
    <p:sldId id="273" r:id="rId21"/>
    <p:sldId id="277" r:id="rId22"/>
    <p:sldId id="275" r:id="rId23"/>
    <p:sldId id="276" r:id="rId24"/>
    <p:sldId id="278" r:id="rId25"/>
    <p:sldId id="279" r:id="rId26"/>
    <p:sldId id="282" r:id="rId27"/>
    <p:sldId id="281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377AC-7690-40B4-80A8-FB764AE93E35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55DBA-C0FD-4132-B96F-4961CBF47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063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55DBA-C0FD-4132-B96F-4961CBF4792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869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58CD-78D0-41BA-B8E5-CA172DF9C95A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006F-9D1B-4C08-8CEE-F85D28F4B4C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154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58CD-78D0-41BA-B8E5-CA172DF9C95A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006F-9D1B-4C08-8CEE-F85D28F4B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60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58CD-78D0-41BA-B8E5-CA172DF9C95A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006F-9D1B-4C08-8CEE-F85D28F4B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814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58CD-78D0-41BA-B8E5-CA172DF9C95A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006F-9D1B-4C08-8CEE-F85D28F4B4C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8162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58CD-78D0-41BA-B8E5-CA172DF9C95A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006F-9D1B-4C08-8CEE-F85D28F4B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33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58CD-78D0-41BA-B8E5-CA172DF9C95A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006F-9D1B-4C08-8CEE-F85D28F4B4C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5838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58CD-78D0-41BA-B8E5-CA172DF9C95A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006F-9D1B-4C08-8CEE-F85D28F4B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828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58CD-78D0-41BA-B8E5-CA172DF9C95A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006F-9D1B-4C08-8CEE-F85D28F4B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089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58CD-78D0-41BA-B8E5-CA172DF9C95A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006F-9D1B-4C08-8CEE-F85D28F4B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466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58CD-78D0-41BA-B8E5-CA172DF9C95A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006F-9D1B-4C08-8CEE-F85D28F4B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65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58CD-78D0-41BA-B8E5-CA172DF9C95A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006F-9D1B-4C08-8CEE-F85D28F4B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530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58CD-78D0-41BA-B8E5-CA172DF9C95A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006F-9D1B-4C08-8CEE-F85D28F4B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98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58CD-78D0-41BA-B8E5-CA172DF9C95A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006F-9D1B-4C08-8CEE-F85D28F4B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18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58CD-78D0-41BA-B8E5-CA172DF9C95A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006F-9D1B-4C08-8CEE-F85D28F4B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23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58CD-78D0-41BA-B8E5-CA172DF9C95A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006F-9D1B-4C08-8CEE-F85D28F4B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66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58CD-78D0-41BA-B8E5-CA172DF9C95A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006F-9D1B-4C08-8CEE-F85D28F4B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41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58CD-78D0-41BA-B8E5-CA172DF9C95A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7006F-9D1B-4C08-8CEE-F85D28F4B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411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3F258CD-78D0-41BA-B8E5-CA172DF9C95A}" type="datetimeFigureOut">
              <a:rPr lang="ru-RU" smtClean="0"/>
              <a:t>25.02.2018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677006F-9D1B-4C08-8CEE-F85D28F4B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3761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hyperlink" Target="http://snova-v-dorogu.ru/wp-content/uploads/2017/06/IMG_0297.jp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png"/><Relationship Id="rId5" Type="http://schemas.openxmlformats.org/officeDocument/2006/relationships/hyperlink" Target="http://snova-v-dorogu.ru/wp-content/uploads/2017/06/IMG_0298.jpg" TargetMode="Externa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hyperlink" Target="http://snova-v-dorogu.ru/wp-content/uploads/2017/06/IMG_0303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hyperlink" Target="http://snova-v-dorogu.ru/wp-content/uploads/2017/06/IMG_0306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hyperlink" Target="http://snova-v-dorogu.ru/wp-content/uploads/2017/06/IMG_0310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hyperlink" Target="http://snova-v-dorogu.ru/wp-content/uploads/2017/06/IMG_0307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://snova-v-dorogu.ru/wp-content/uploads/2017/06/IMG_9352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jpe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jpe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4.jpeg"/><Relationship Id="rId11" Type="http://schemas.openxmlformats.org/officeDocument/2006/relationships/image" Target="../media/image4.pn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dou3.mcikt.ru/index.php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jpeg"/><Relationship Id="rId5" Type="http://schemas.openxmlformats.org/officeDocument/2006/relationships/hyperlink" Target="http://snova-v-dorogu.ru/wp-content/uploads/2017/06/IMG_0283.jpg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hyperlink" Target="http://snova-v-dorogu.ru/wp-content/uploads/2017/06/IMG_9287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hyperlink" Target="http://snova-v-dorogu.ru/wp-content/uploads/2017/06/IMG_9315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hyperlink" Target="http://snova-v-dorogu.ru/wp-content/uploads/2017/06/IMG_9318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1582" y="4469445"/>
            <a:ext cx="8234500" cy="73296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Экскурсия по городу </a:t>
            </a:r>
            <a:r>
              <a:rPr lang="ru-RU" sz="3600" b="1" dirty="0" err="1" smtClean="0">
                <a:solidFill>
                  <a:srgbClr val="002060"/>
                </a:solidFill>
              </a:rPr>
              <a:t>Губаха</a:t>
            </a:r>
            <a:endParaRPr lang="ru-RU" sz="3600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661" y="1523528"/>
            <a:ext cx="2945917" cy="2945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680" y="1178462"/>
            <a:ext cx="2694126" cy="2694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5" y="1178462"/>
            <a:ext cx="2823954" cy="2823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440553" y="308716"/>
            <a:ext cx="93467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b="1" dirty="0" smtClean="0"/>
              <a:t>Детский сад №3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752522" y="5314122"/>
            <a:ext cx="4439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Педагог-психолог:</a:t>
            </a:r>
          </a:p>
          <a:p>
            <a:r>
              <a:rPr lang="ru-RU" b="1" dirty="0" smtClean="0"/>
              <a:t> Машенкова Татьяна Николаевна</a:t>
            </a:r>
            <a:endParaRPr lang="ru-RU" b="1" dirty="0"/>
          </a:p>
        </p:txBody>
      </p:sp>
      <p:pic>
        <p:nvPicPr>
          <p:cNvPr id="1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0005" y="6248400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92343" y="6183868"/>
            <a:ext cx="5072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Городской округ «Город </a:t>
            </a:r>
            <a:r>
              <a:rPr lang="ru-RU" b="1" dirty="0" err="1"/>
              <a:t>Губаха</a:t>
            </a:r>
            <a:r>
              <a:rPr lang="ru-RU" b="1" dirty="0"/>
              <a:t>» 2018 год</a:t>
            </a:r>
          </a:p>
        </p:txBody>
      </p:sp>
    </p:spTree>
    <p:extLst>
      <p:ext uri="{BB962C8B-B14F-4D97-AF65-F5344CB8AC3E}">
        <p14:creationId xmlns:p14="http://schemas.microsoft.com/office/powerpoint/2010/main" val="217138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287" y="5062330"/>
            <a:ext cx="11794435" cy="1795669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/>
              <a:t>Здесь же на площади находится единственный в </a:t>
            </a:r>
            <a:r>
              <a:rPr lang="ru-RU" sz="1800" b="1" dirty="0" err="1"/>
              <a:t>Губахе</a:t>
            </a:r>
            <a:r>
              <a:rPr lang="ru-RU" sz="1800" b="1" dirty="0"/>
              <a:t> фонтан «Книга памяти», который является одним из самых интересных арт-объектов города. На страницах раскрытой книги написаны главные вехи развития города. А вращающаяся в центре труба с водяными соплами периодически окатывает их водой, создавая иллюзию перелистывания страниц. Тут хочется задержаться — шелест водяных струй завораживает.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3074" name="Picture 2" descr="https://s13.stc.all.kpcdn.net/share/i/4/1165589/wx10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74" y="119270"/>
            <a:ext cx="7086358" cy="4810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522" y="6105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269" y="5234608"/>
            <a:ext cx="9462053" cy="1477617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/>
              <a:t>На заднем плане, за фонтаном, обращает на себя внимание стена местной библиотеки, украшенная огромным изображением шерстистого носорога в натуральную величину. Когда-то такие гиганты обитали в местных лесах. Но повывелись еще раньше мамонтов.</a:t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tretch/>
        </p:blipFill>
        <p:spPr>
          <a:xfrm>
            <a:off x="2236355" y="185529"/>
            <a:ext cx="7517245" cy="4876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052" y="5973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9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8346" y="4863547"/>
            <a:ext cx="9316279" cy="1994453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b="1" dirty="0"/>
              <a:t>Мы же продолжаем свою прогулку по широкому тротуару вдоль проспекта Ленина. И подходим к очередному экспонату международного арт-фестиваля 2014 года. Это «Капсула времени» мексиканского художника Луиса </a:t>
            </a:r>
            <a:r>
              <a:rPr lang="ru-RU" sz="1800" b="1" dirty="0" err="1"/>
              <a:t>Вальверде</a:t>
            </a:r>
            <a:r>
              <a:rPr lang="ru-RU" sz="1800" b="1" dirty="0"/>
              <a:t>. В деревянной оболочке заключены кирпичи жилых домов из Старой </a:t>
            </a:r>
            <a:r>
              <a:rPr lang="ru-RU" sz="1800" b="1" dirty="0" err="1"/>
              <a:t>Губахи</a:t>
            </a:r>
            <a:r>
              <a:rPr lang="ru-RU" sz="1800" b="1" dirty="0"/>
              <a:t> (нежилого города-«призрака», существующего на правом берегу </a:t>
            </a:r>
            <a:r>
              <a:rPr lang="ru-RU" sz="1800" b="1" dirty="0" err="1"/>
              <a:t>Косьвы</a:t>
            </a:r>
            <a:r>
              <a:rPr lang="ru-RU" sz="1800" b="1" dirty="0"/>
              <a:t>). Сооружение венчает гипсовая балясина из бывшего Дворца культуры.</a:t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4" name="Объект 3" descr="Хронометр времени">
            <a:hlinkClick r:id="rId4"/>
          </p:cNvPr>
          <p:cNvPicPr>
            <a:picLocks noGrp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r="4248"/>
          <a:stretch/>
        </p:blipFill>
        <p:spPr bwMode="auto">
          <a:xfrm>
            <a:off x="2398643" y="172277"/>
            <a:ext cx="7235687" cy="4691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1548" y="6119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9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5" y="5202950"/>
            <a:ext cx="10614990" cy="1507067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b="1" dirty="0"/>
              <a:t>Перейдя на противоположную сторону улицы, подходим к храму в честь иконы Пресвятой Богородицы. Церковь </a:t>
            </a:r>
            <a:r>
              <a:rPr lang="ru-RU" sz="2000" b="1" dirty="0" err="1"/>
              <a:t>новодельная</a:t>
            </a:r>
            <a:r>
              <a:rPr lang="ru-RU" sz="2000" b="1" dirty="0"/>
              <a:t>, но рядом имеется интересный арт-объект — огромное пасхальное яйцо, вся поверхность которого покрыта маленькими «</a:t>
            </a:r>
            <a:r>
              <a:rPr lang="ru-RU" sz="2000" b="1" dirty="0" err="1"/>
              <a:t>писанками</a:t>
            </a:r>
            <a:r>
              <a:rPr lang="ru-RU" sz="2000" b="1" dirty="0"/>
              <a:t>», выполненными учащимися </a:t>
            </a:r>
            <a:r>
              <a:rPr lang="ru-RU" sz="2000" b="1" dirty="0" err="1"/>
              <a:t>губахинских</a:t>
            </a:r>
            <a:r>
              <a:rPr lang="ru-RU" sz="2000" b="1" dirty="0"/>
              <a:t> школ.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265042"/>
            <a:ext cx="4598505" cy="4567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Храм в честь иконы Пресвятой Богородицы">
            <a:hlinkClick r:id="rId5"/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3" r="8153"/>
          <a:stretch/>
        </p:blipFill>
        <p:spPr bwMode="auto">
          <a:xfrm>
            <a:off x="7434470" y="265041"/>
            <a:ext cx="4611758" cy="4567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https://files.web2edu.ru/08f06580-2cc8-4de7-b3ec-0776daa66cd3/55e40c69-6d4c-4f24-82a4-07d7f4ac77db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9" t="7019" r="34863" b="11434"/>
          <a:stretch/>
        </p:blipFill>
        <p:spPr bwMode="auto">
          <a:xfrm>
            <a:off x="4883426" y="888314"/>
            <a:ext cx="2425148" cy="3590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5775" y="6100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0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617" y="5300870"/>
            <a:ext cx="11012557" cy="155713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b="1" dirty="0"/>
              <a:t>От церкви, если подняться немого вверх, можно дойти до очередного арт-объекта «Звук ветра», установленного недалеко от детской музыкальной школы. Солнцеобразная конструкция из полых труб по замыслу автора должна издавать звуки под воздействием порывов уникального ветра «</a:t>
            </a:r>
            <a:r>
              <a:rPr lang="ru-RU" sz="1800" b="1" dirty="0" err="1"/>
              <a:t>Кизеловская</a:t>
            </a:r>
            <a:r>
              <a:rPr lang="ru-RU" sz="1800" b="1" dirty="0"/>
              <a:t> бора», который дует только в окрестностях </a:t>
            </a:r>
            <a:r>
              <a:rPr lang="ru-RU" sz="1800" b="1" dirty="0" err="1"/>
              <a:t>Губахи</a:t>
            </a:r>
            <a:r>
              <a:rPr lang="ru-RU" sz="1800" b="1" dirty="0"/>
              <a:t>. </a:t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4098" name="Picture 2" descr="http://dou3.mcikt.ru/images/3D_%D0%BC%D1%83%D0%B7%D0%B5%D0%B9/wr-720.sh-1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087" y="172278"/>
            <a:ext cx="8070574" cy="5221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035" y="6079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7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168" y="5163193"/>
            <a:ext cx="10879719" cy="1507067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/>
              <a:t>Дальше по дороге в старых цехах </a:t>
            </a:r>
            <a:r>
              <a:rPr lang="ru-RU" sz="1800" b="1" dirty="0" err="1"/>
              <a:t>губахинского</a:t>
            </a:r>
            <a:r>
              <a:rPr lang="ru-RU" sz="1800" b="1" dirty="0"/>
              <a:t> механического завода расположился туристический центр «Серебряная мечта», в котором можно найти и кров (гостиница), и пищу (ресторан), и развлечения (боулинг, бильярд, баня).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5122" name="Picture 2" descr="https://cdn.ostrovok.ru/t/640x400/extranet/0d/ce/0dcedb82846ea40aa839bd88a092263bbb57b77c.jpe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622" y="106017"/>
            <a:ext cx="8210813" cy="5155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287" y="60606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0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8712" y="4911402"/>
            <a:ext cx="9554817" cy="1507067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/>
              <a:t>Мы возвращаемся на проспект Ленина, чтобы подойти еще к одному деревянному арт-объекту, который незамысловато называется «Лодочник». Простая скульптура, выполненная в стиле минимализма, тем не менее очень реалистично передает тяжесть рыбацкого труда.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4" name="Объект 3" descr="Лодочник">
            <a:hlinkClick r:id="rId4"/>
          </p:cNvPr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661" y="92765"/>
            <a:ext cx="6891130" cy="4818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6113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4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157" y="5004167"/>
            <a:ext cx="11237843" cy="1507067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/>
              <a:t>По другую сторону проспекта Ленина можно увидеть памятник </a:t>
            </a:r>
            <a:r>
              <a:rPr lang="ru-RU" sz="1800" b="1" dirty="0" err="1"/>
              <a:t>Ю.А.Гагарину</a:t>
            </a:r>
            <a:r>
              <a:rPr lang="ru-RU" sz="1800" b="1" dirty="0"/>
              <a:t>, который устремился ввысь.</a:t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12290" name="Picture 2" descr="http://im3.turbina.ru/photos.4/9/6/9/9/2/1729969/big.photo/Pamyatnik-Gagarinu-v-Gubakh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650435" y="132522"/>
            <a:ext cx="6983895" cy="4871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557" y="6172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5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6191" y="5234608"/>
            <a:ext cx="9965635" cy="1623391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b="1" dirty="0"/>
              <a:t>Заканчивается пешеходная экскурсия около символического знака, посвященного Пермскому геологическому периоду в истории нашей планеты. Не случайно этот монумент выполнен в форме огромной раковины аммонита, одного из самых распространенных обитателей того времени.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5" name="Рисунок 4" descr="Памятник Пермского геологического периода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139" y="146174"/>
            <a:ext cx="7593495" cy="4995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1548" y="60463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2734" y="172278"/>
            <a:ext cx="5067231" cy="6241773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/>
              <a:t>Тут наше краткое знакомство с городом </a:t>
            </a:r>
            <a:r>
              <a:rPr lang="ru-RU" sz="1800" b="1" dirty="0" err="1"/>
              <a:t>Губахой</a:t>
            </a:r>
            <a:r>
              <a:rPr lang="ru-RU" sz="1800" b="1" dirty="0"/>
              <a:t> заканчивается, но начинается не менее интересное восхождение на гору Крестовая. Путь в гору начинается с Октябрьского проспекта, пересекающего проспект Ленина около раковины аммонита. Подъем до вершины горы не является каким-то физически сложным мероприятием и не требует ни специальной подготовки, ни особого снаряжения. Как обычная прогулка по парку. Только асфальт постепенно сменяется грунтовкой, отсыпанной щебнем.</a:t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4" name="Объект 3" descr="Дорога на гору Крестовую">
            <a:hlinkClick r:id="rId4"/>
          </p:cNvPr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0" y="1055017"/>
            <a:ext cx="6573077" cy="466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54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034" y="4333461"/>
            <a:ext cx="11688418" cy="2411896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/>
              <a:t>Первое упоминание о </a:t>
            </a:r>
            <a:r>
              <a:rPr lang="ru-RU" sz="1800" b="1" dirty="0" err="1"/>
              <a:t>Губахе</a:t>
            </a:r>
            <a:r>
              <a:rPr lang="ru-RU" sz="1800" b="1" dirty="0"/>
              <a:t> пришлось в летописи №414, хранящейся в Центральном архиве. Согласно официальной версии слово «</a:t>
            </a:r>
            <a:r>
              <a:rPr lang="ru-RU" sz="1800" b="1" dirty="0" err="1"/>
              <a:t>губаха</a:t>
            </a:r>
            <a:r>
              <a:rPr lang="ru-RU" sz="1800" b="1" dirty="0"/>
              <a:t>» образовано от </a:t>
            </a:r>
            <a:r>
              <a:rPr lang="ru-RU" sz="1800" b="1" dirty="0" err="1"/>
              <a:t>антропононима</a:t>
            </a:r>
            <a:r>
              <a:rPr lang="ru-RU" sz="1800" b="1" dirty="0"/>
              <a:t>: «человек с толстыми губами», однако достоверных, несомненных сведений этимологии слова «</a:t>
            </a:r>
            <a:r>
              <a:rPr lang="ru-RU" sz="1800" b="1" dirty="0" err="1"/>
              <a:t>губаха</a:t>
            </a:r>
            <a:r>
              <a:rPr lang="ru-RU" sz="1800" b="1" dirty="0"/>
              <a:t>» нет. В настоящее время краеведы насчитывают двенадцать возможных версий происхождения этого </a:t>
            </a:r>
            <a:r>
              <a:rPr lang="ru-RU" sz="1800" b="1" dirty="0" smtClean="0"/>
              <a:t>слова. </a:t>
            </a:r>
            <a:r>
              <a:rPr lang="ru-RU" sz="1800" b="1" dirty="0"/>
              <a:t>Датой зарождения </a:t>
            </a:r>
            <a:r>
              <a:rPr lang="ru-RU" sz="1800" b="1" dirty="0" err="1"/>
              <a:t>Губахи</a:t>
            </a:r>
            <a:r>
              <a:rPr lang="ru-RU" sz="1800" b="1" dirty="0"/>
              <a:t> по праву можно считать 1755 год – время, когда был открыт </a:t>
            </a:r>
            <a:r>
              <a:rPr lang="ru-RU" sz="1800" b="1" dirty="0" err="1"/>
              <a:t>Губахинский</a:t>
            </a:r>
            <a:r>
              <a:rPr lang="ru-RU" sz="1800" b="1" dirty="0"/>
              <a:t> железный рудник на правом берегу р. </a:t>
            </a:r>
            <a:r>
              <a:rPr lang="ru-RU" sz="1800" b="1" dirty="0" err="1"/>
              <a:t>Косьвы</a:t>
            </a:r>
            <a:r>
              <a:rPr lang="ru-RU" sz="1800" b="1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6"/>
          <a:stretch/>
        </p:blipFill>
        <p:spPr>
          <a:xfrm>
            <a:off x="212034" y="172279"/>
            <a:ext cx="5238750" cy="3511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45" y="548031"/>
            <a:ext cx="5262107" cy="3537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034" y="5956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3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0226" y="5096932"/>
            <a:ext cx="7692887" cy="1507067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/>
              <a:t>При желании можно утолить жажду в одном из двух родников, которые вы пройдете.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 descr="http://photocdn.photogoroda.com/source2/cn3159/r4689/c4697/58572037.jpg?v=2017121311213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8643" y="198783"/>
            <a:ext cx="7275443" cy="4898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296" y="6119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4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8279" y="331305"/>
            <a:ext cx="5406886" cy="5848626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/>
              <a:t>Около нижнего источника нас заинтересовал плакат со схемой туристического маршрута, названного «</a:t>
            </a:r>
            <a:r>
              <a:rPr lang="ru-RU" sz="1800" b="1" dirty="0" err="1"/>
              <a:t>Губахинский</a:t>
            </a:r>
            <a:r>
              <a:rPr lang="ru-RU" sz="1800" b="1" dirty="0"/>
              <a:t> променад». На тропе длиною в семь километров любители различных природных диковинок могут увидеть и пещеры, и карстовый провал, и каменную россыпь — </a:t>
            </a:r>
            <a:r>
              <a:rPr lang="ru-RU" sz="1800" b="1" dirty="0" err="1"/>
              <a:t>курум</a:t>
            </a:r>
            <a:r>
              <a:rPr lang="ru-RU" sz="1800" b="1" dirty="0"/>
              <a:t/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4" name="Объект 3" descr="Губахинский променад">
            <a:hlinkClick r:id="rId4"/>
          </p:cNvPr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36" y="212035"/>
            <a:ext cx="4386469" cy="637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036" y="6179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5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7151" y="5096932"/>
            <a:ext cx="8534400" cy="1507067"/>
          </a:xfrm>
        </p:spPr>
        <p:txBody>
          <a:bodyPr>
            <a:normAutofit/>
          </a:bodyPr>
          <a:lstStyle/>
          <a:p>
            <a:pPr algn="just" fontAlgn="base"/>
            <a:r>
              <a:rPr lang="ru-RU" sz="1800" b="1" dirty="0"/>
              <a:t>Гору Крестовую трудно назвать даже горой. Просто возвышенность, по вершине которой тянется гребень каменных скал-останцев. Самая высокая точка 471,3 метра над уровнем моря. Подняться на стену останцев во многих местах не составит труда. Есть на гору и автомобильные дороги</a:t>
            </a:r>
          </a:p>
        </p:txBody>
      </p:sp>
      <p:pic>
        <p:nvPicPr>
          <p:cNvPr id="4" name="Объект 3" descr="Каменные останцы на горе Крестовая">
            <a:hlinkClick r:id="rId4"/>
          </p:cNvPr>
          <p:cNvPicPr>
            <a:picLocks noGrp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4"/>
          <a:stretch/>
        </p:blipFill>
        <p:spPr bwMode="auto">
          <a:xfrm>
            <a:off x="251791" y="198781"/>
            <a:ext cx="5605671" cy="4426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http://s2.fotokto.ru/photo/full/360/360795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98781"/>
            <a:ext cx="5857461" cy="4426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791" y="6092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3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0591" y="5189698"/>
            <a:ext cx="8107017" cy="1507067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/>
              <a:t>С вершины Крестовой вся </a:t>
            </a:r>
            <a:r>
              <a:rPr lang="ru-RU" sz="1800" b="1" dirty="0" err="1"/>
              <a:t>Губаха</a:t>
            </a:r>
            <a:r>
              <a:rPr lang="ru-RU" sz="1800" b="1" dirty="0"/>
              <a:t> видна как на ладони. Город небольшой, компактный и по-своему уютный</a:t>
            </a:r>
            <a:r>
              <a:rPr lang="ru-RU" sz="1800" dirty="0"/>
              <a:t>.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8194" name="Picture 2" descr="http://newgubakha.ru/images/galleries/gubakha/Moi%20gor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5"/>
          <a:stretch/>
        </p:blipFill>
        <p:spPr bwMode="auto">
          <a:xfrm>
            <a:off x="2186609" y="185529"/>
            <a:ext cx="8000999" cy="5221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027" y="6123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166" y="4147931"/>
            <a:ext cx="4850938" cy="2597426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/>
              <a:t>Спуститься  с горы можно по другой дороге, которая, минуя гаражи и дома частного сектора, выводит путников в к радужному динозаврику, театру «Доминанта» и скверу, в котором зашифрован </a:t>
            </a:r>
            <a:r>
              <a:rPr lang="en-US" sz="1800" b="1" dirty="0"/>
              <a:t>QR </a:t>
            </a:r>
            <a:r>
              <a:rPr lang="ru-RU" sz="1800" b="1" dirty="0"/>
              <a:t>код города.</a:t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9218" name="Picture 2" descr="https://im0-tub-ru.yandex.net/i?id=4321b96b20b8d62531129a976f4a4e6a-l&amp;n=1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66" y="157935"/>
            <a:ext cx="4850938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http://newgubakha.ru/images/stories/20121/qr_kod_gubakha_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43" y="213166"/>
            <a:ext cx="4956313" cy="3504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2" name="Picture 6" descr="http://s4.travelask.ru/system/images/files/000/297/618/wysiwyg/5e94472bb455.jpg?14965241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43" y="4147930"/>
            <a:ext cx="4956313" cy="2710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097" y="6039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2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578" y="4293918"/>
            <a:ext cx="10660274" cy="2564083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/>
              <a:t>Продолжаем нашу экскурсию и спускаемся по проспекту Ленина к скверу Победы. Здесь установлены </a:t>
            </a:r>
            <a:r>
              <a:rPr lang="ru-RU" sz="1800" b="1" dirty="0" smtClean="0"/>
              <a:t>три памятника</a:t>
            </a:r>
            <a:r>
              <a:rPr lang="ru-RU" sz="1800" b="1" dirty="0"/>
              <a:t>: воинам-</a:t>
            </a:r>
            <a:r>
              <a:rPr lang="ru-RU" sz="1800" b="1" dirty="0" err="1"/>
              <a:t>губахинцам</a:t>
            </a:r>
            <a:r>
              <a:rPr lang="ru-RU" sz="1800" b="1" dirty="0"/>
              <a:t>, погибшим во время Великой отечественной войны </a:t>
            </a:r>
            <a:r>
              <a:rPr lang="ru-RU" sz="1800" b="1" dirty="0" smtClean="0"/>
              <a:t>, </a:t>
            </a:r>
            <a:r>
              <a:rPr lang="ru-RU" sz="1800" b="1" dirty="0"/>
              <a:t>«Верным сынам отечества», памятник погибшим при исполнении служебного долга в мирное </a:t>
            </a:r>
            <a:r>
              <a:rPr lang="ru-RU" sz="1800" b="1" dirty="0" smtClean="0"/>
              <a:t>время и памятник шахтерам </a:t>
            </a:r>
            <a:r>
              <a:rPr lang="ru-RU" sz="1800" b="1" dirty="0" err="1" smtClean="0"/>
              <a:t>Губахи</a:t>
            </a:r>
            <a:r>
              <a:rPr lang="ru-RU" sz="1800" b="1" dirty="0" smtClean="0"/>
              <a:t>. </a:t>
            </a:r>
            <a:r>
              <a:rPr lang="ru-RU" sz="1800" b="1" dirty="0"/>
              <a:t>В этом сквере проводится праздничный митинг в День Победы.</a:t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1026" name="Picture 2" descr="http://memory-map.prosv.ru/memorials/00/08/55/4/18624.jpe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61" y="210191"/>
            <a:ext cx="3405809" cy="4083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://newgubakha.ru/images/stories/2015/pamyatnik_svbd_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" r="4046"/>
          <a:stretch/>
        </p:blipFill>
        <p:spPr bwMode="auto">
          <a:xfrm>
            <a:off x="4253948" y="381215"/>
            <a:ext cx="4108174" cy="3206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1230" y="210191"/>
            <a:ext cx="3201501" cy="4189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5778" y="5937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1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mycdn.me/image?id=497363858681&amp;t=3&amp;plc=WEB&amp;tkn=*2v8HHexoBHGmBpCBOCHAKeI_2TM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9" y="578549"/>
            <a:ext cx="5330204" cy="3860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https://i.mycdn.me/image?id=497363800825&amp;t=3&amp;plc=WEB&amp;tkn=*HOJWMaL_sRV9zIHvY4NBwFdTwc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" t="3203" r="3040" b="13255"/>
          <a:stretch/>
        </p:blipFill>
        <p:spPr bwMode="auto">
          <a:xfrm>
            <a:off x="6393804" y="578548"/>
            <a:ext cx="5400631" cy="3860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3827" y="5181600"/>
            <a:ext cx="11330608" cy="137822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/>
              <a:t>По улице Орджоникидзе отправляемся еще в один сквер. Сквер пограничников. Он открыт в </a:t>
            </a:r>
            <a:r>
              <a:rPr lang="ru-RU" sz="1800" b="1" dirty="0" smtClean="0"/>
              <a:t>2013 </a:t>
            </a:r>
            <a:r>
              <a:rPr lang="ru-RU" sz="1800" b="1" dirty="0"/>
              <a:t>году силами пограничников города </a:t>
            </a:r>
            <a:r>
              <a:rPr lang="ru-RU" sz="1800" b="1" dirty="0" err="1"/>
              <a:t>Губахи</a:t>
            </a:r>
            <a:r>
              <a:rPr lang="ru-RU" sz="1800" b="1" dirty="0"/>
              <a:t>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827" y="5950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4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2035" y="4487331"/>
            <a:ext cx="12178748" cy="2470059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/>
              <a:t>Вот и заканчивается наша небольшая экскурсия по городу </a:t>
            </a:r>
            <a:r>
              <a:rPr lang="ru-RU" sz="1600" b="1" dirty="0" err="1"/>
              <a:t>Губахе</a:t>
            </a:r>
            <a:r>
              <a:rPr lang="ru-RU" sz="1600" b="1" dirty="0"/>
              <a:t>. Все устали и проголодались. Есть много уютных мест, где можно вкусно и не дорого перекусить.</a:t>
            </a:r>
            <a:br>
              <a:rPr lang="ru-RU" sz="1600" b="1" dirty="0"/>
            </a:br>
            <a:r>
              <a:rPr lang="ru-RU" sz="1600" b="1" dirty="0"/>
              <a:t>·  Кафе "Апельсин" – уютное современное кафе с разнообразным меню и вкусными блюдами </a:t>
            </a:r>
            <a:br>
              <a:rPr lang="ru-RU" sz="1600" b="1" dirty="0"/>
            </a:br>
            <a:r>
              <a:rPr lang="ru-RU" sz="1600" b="1" dirty="0"/>
              <a:t>·  Новая столовая – привычная столовая с современным интерьером, вкусной кухней и доступными ценами </a:t>
            </a:r>
            <a:br>
              <a:rPr lang="ru-RU" sz="1600" b="1" dirty="0"/>
            </a:br>
            <a:r>
              <a:rPr lang="ru-RU" sz="1600" b="1" dirty="0"/>
              <a:t>·  Столовая №5 – самое популярное место для приезжих лыжников, готовят вкусно, но интерьер советский </a:t>
            </a:r>
            <a:br>
              <a:rPr lang="ru-RU" sz="1600" b="1" dirty="0"/>
            </a:br>
            <a:r>
              <a:rPr lang="ru-RU" sz="1600" b="1" dirty="0"/>
              <a:t>·  Кафе "Лепешка" / суши-бар "Сакура" – совмещенное в одно заведение кавказская и японские </a:t>
            </a:r>
            <a:r>
              <a:rPr lang="ru-RU" sz="1600" b="1" dirty="0" smtClean="0"/>
              <a:t>кухня</a:t>
            </a:r>
            <a:br>
              <a:rPr lang="ru-RU" sz="1600" b="1" dirty="0" smtClean="0"/>
            </a:br>
            <a:endParaRPr lang="ru-RU" sz="1600" b="1" dirty="0"/>
          </a:p>
        </p:txBody>
      </p:sp>
      <p:pic>
        <p:nvPicPr>
          <p:cNvPr id="2052" name="Picture 4" descr="http://newgubakha.ru/images/stories/20121/lepjoshka_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7"/>
          <a:stretch/>
        </p:blipFill>
        <p:spPr bwMode="auto">
          <a:xfrm>
            <a:off x="151451" y="312473"/>
            <a:ext cx="3267610" cy="2231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https://10619-2.s.cdn12.com/restaurants/small/w550/h367/71780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038" y="340455"/>
            <a:ext cx="3234221" cy="2203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http://www.gubaha.com/images/realty/thumb/teremok_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504" y="2665434"/>
            <a:ext cx="2604437" cy="1724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8" name="Picture 10" descr="http://sfc-chicken.ru/assets/images/cafe/gubah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835" y="312473"/>
            <a:ext cx="5139429" cy="1946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2" name="Picture 14" descr="http://www.gubaha.com/images/realty/n_stolovaya_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835" y="2644457"/>
            <a:ext cx="2615887" cy="1742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451" y="6054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2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87332"/>
            <a:ext cx="12072730" cy="2370668"/>
          </a:xfrm>
        </p:spPr>
        <p:txBody>
          <a:bodyPr>
            <a:normAutofit/>
          </a:bodyPr>
          <a:lstStyle/>
          <a:p>
            <a:r>
              <a:rPr lang="ru-RU" sz="1800" b="1" dirty="0"/>
              <a:t>Что интересного можно еще посмотреть в городе?</a:t>
            </a:r>
            <a:br>
              <a:rPr lang="ru-RU" sz="1800" b="1" dirty="0"/>
            </a:br>
            <a:r>
              <a:rPr lang="ru-RU" sz="1800" b="1" dirty="0"/>
              <a:t>Это Главный и самый зрелищный фестиваль, благодаря которому </a:t>
            </a:r>
            <a:r>
              <a:rPr lang="ru-RU" sz="1800" b="1" dirty="0" err="1"/>
              <a:t>Губаха</a:t>
            </a:r>
            <a:r>
              <a:rPr lang="ru-RU" sz="1800" b="1" dirty="0"/>
              <a:t> получила известность далеко за пределами Пермского края, – это Тайны горы Крестовой.</a:t>
            </a:r>
            <a:br>
              <a:rPr lang="ru-RU" sz="1800" b="1" dirty="0"/>
            </a:br>
            <a:r>
              <a:rPr lang="ru-RU" sz="1800" b="1" dirty="0"/>
              <a:t>Необычное действие происходит на вершине хребта «</a:t>
            </a:r>
            <a:r>
              <a:rPr lang="ru-RU" sz="1800" b="1" dirty="0" err="1"/>
              <a:t>Рудянский</a:t>
            </a:r>
            <a:r>
              <a:rPr lang="ru-RU" sz="1800" b="1" dirty="0"/>
              <a:t> спой» горы Крестовой в конце июня. На нем устанавливают сцену с невообразимым видом на западную сторону. И во время заката проходит спектакль.</a:t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4" name="Объект 3" descr="http://s1.travelask.ru/system/images/files/000/297/641/wysiwyg/2668.jpg?149652860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8" y="473764"/>
            <a:ext cx="5499652" cy="4013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s2.travelask.ru/system/images/files/000/297/639/wysiwyg/balet-600-3125.jpg?149652831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57" y="473764"/>
            <a:ext cx="5753169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1548" y="6078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1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558" y="4744278"/>
            <a:ext cx="10508974" cy="1961322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/>
              <a:t>Другой и не такой громкий фестиваль-реконструкция </a:t>
            </a:r>
            <a:r>
              <a:rPr lang="ru-RU" sz="1600" b="1" dirty="0" err="1"/>
              <a:t>Губаха</a:t>
            </a:r>
            <a:r>
              <a:rPr lang="ru-RU" sz="1600" b="1" dirty="0"/>
              <a:t> </a:t>
            </a:r>
            <a:r>
              <a:rPr lang="ru-RU" sz="1600" b="1" dirty="0" smtClean="0"/>
              <a:t>ALIVE проходит </a:t>
            </a:r>
            <a:r>
              <a:rPr lang="ru-RU" sz="1600" b="1" dirty="0"/>
              <a:t>в городе-призраке Старой </a:t>
            </a:r>
            <a:r>
              <a:rPr lang="ru-RU" sz="1600" b="1" dirty="0" err="1" smtClean="0"/>
              <a:t>Губахе</a:t>
            </a:r>
            <a:r>
              <a:rPr lang="ru-RU" sz="1600" b="1" dirty="0" smtClean="0"/>
              <a:t>. Сейчас </a:t>
            </a:r>
            <a:r>
              <a:rPr lang="ru-RU" sz="1600" b="1" dirty="0"/>
              <a:t>в этой части городского округа уже никто не живет, но о былой активной жизни напоминают полуразрушенные здания с проросшими из пола и крыши кустарниками. В фестивальный день обычно проводятся экскурсии и прогулки. У разрушенных зданий устанавливаются щиты с полным описанием и фото, как было прежде. В городе проходят тематические мероприятия: парк с ожившими скульптурами, посвящение в пионеры, отправляющие на работу шахтеры и многое другое.</a:t>
            </a:r>
            <a:br>
              <a:rPr lang="ru-RU" sz="1600" b="1" dirty="0"/>
            </a:br>
            <a:endParaRPr lang="ru-RU" sz="1600" b="1" dirty="0"/>
          </a:p>
        </p:txBody>
      </p:sp>
      <p:pic>
        <p:nvPicPr>
          <p:cNvPr id="4" name="Объект 3" descr="http://s7.travelask.ru/system/images/files/000/297/643/wysiwyg/0_973af_9bb7ab98_XL.jpg?1496528821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71" y="500371"/>
            <a:ext cx="5592417" cy="3723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s4.travelask.ru/system/images/files/000/297/642/wysiwyg/0_973ac_1c60fbcf_XL.jpg?149652873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045" y="507854"/>
            <a:ext cx="5940425" cy="3723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071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1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530" y="3114260"/>
            <a:ext cx="6970644" cy="3743740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/>
              <a:t>Какие ассоциации у жителей края вызывает слово «</a:t>
            </a:r>
            <a:r>
              <a:rPr lang="ru-RU" sz="1800" b="1" dirty="0" err="1"/>
              <a:t>Губаха</a:t>
            </a:r>
            <a:r>
              <a:rPr lang="ru-RU" sz="1800" b="1" dirty="0"/>
              <a:t>»? В первую очередь, наверное — горные лыжи. Расположенная на северном склоне горы Крестовая горнолыжная база является одной из самых популярных в крае. Второе впечатление связано с предприятием «Метафракс». Этот химический гигант в свое время привел к очень сложной экологической ситуации в городе. С другой стороны, наверное, именно благодаря ему, жизнь в городе продолжается. </a:t>
            </a:r>
            <a:r>
              <a:rPr lang="ru-RU" sz="1800" b="1" dirty="0" err="1"/>
              <a:t>Губаха</a:t>
            </a:r>
            <a:r>
              <a:rPr lang="ru-RU" sz="1800" b="1" dirty="0"/>
              <a:t> выглядит намного лучше соседних </a:t>
            </a:r>
            <a:r>
              <a:rPr lang="ru-RU" sz="1800" b="1" dirty="0" smtClean="0"/>
              <a:t>городов.</a:t>
            </a:r>
            <a:r>
              <a:rPr lang="ru-RU" sz="1800" b="1" dirty="0"/>
              <a:t/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" t="2631" r="951" b="2193"/>
          <a:stretch/>
        </p:blipFill>
        <p:spPr>
          <a:xfrm>
            <a:off x="251791" y="172278"/>
            <a:ext cx="6838122" cy="2875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" r="3297" b="20787"/>
          <a:stretch/>
        </p:blipFill>
        <p:spPr>
          <a:xfrm>
            <a:off x="7354955" y="1832113"/>
            <a:ext cx="4741827" cy="3521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53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9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7485" y="5185731"/>
            <a:ext cx="8534400" cy="1507067"/>
          </a:xfrm>
        </p:spPr>
        <p:txBody>
          <a:bodyPr/>
          <a:lstStyle/>
          <a:p>
            <a:pPr algn="ctr"/>
            <a:r>
              <a:rPr lang="ru-RU" b="1" dirty="0" smtClean="0"/>
              <a:t>Приезжайте к нам в </a:t>
            </a:r>
            <a:r>
              <a:rPr lang="ru-RU" b="1" dirty="0" err="1" smtClean="0"/>
              <a:t>Губаху</a:t>
            </a:r>
            <a:r>
              <a:rPr lang="ru-RU" b="1" dirty="0" smtClean="0"/>
              <a:t>, мы будем рады видеть вас!</a:t>
            </a:r>
            <a:endParaRPr lang="ru-RU" b="1" dirty="0"/>
          </a:p>
        </p:txBody>
      </p:sp>
      <p:pic>
        <p:nvPicPr>
          <p:cNvPr id="5122" name="Picture 2" descr="https://i.mycdn.me/image?id=186497870329&amp;t=52&amp;plc=WEB&amp;tkn=*IrmDp-HGVp9dDYDoEIBdn2ygweQ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49" y="403331"/>
            <a:ext cx="2181225" cy="2181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https://i.mycdn.me/image?id=442386323961&amp;t=52&amp;plc=WEB&amp;tkn=*FT3aykPPv6QolU4PoxUl2P0K3P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18" y="403330"/>
            <a:ext cx="2181225" cy="2181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https://i.mycdn.me/image?id=442386681081&amp;t=52&amp;plc=WEB&amp;tkn=*GK2jK2gRrXLKgZtyTbEY2w8svs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56" y="382210"/>
            <a:ext cx="2181225" cy="2181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8" name="Picture 8" descr="https://i.mycdn.me/image?id=442386800889&amp;t=52&amp;plc=WEB&amp;tkn=*18BmAHsbQ4T83oJzDfYZFufVfx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095" y="403330"/>
            <a:ext cx="2181225" cy="2181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30" name="Picture 10" descr="https://i.mycdn.me/image?id=467035707641&amp;t=52&amp;plc=WEB&amp;tkn=*lH5cfSNqnl75zJkMwXLVoUfKnp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833" y="2820766"/>
            <a:ext cx="2181225" cy="2181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32" name="Picture 12" descr="https://i.mycdn.me/image?id=812218512633&amp;t=52&amp;plc=WEB&amp;tkn=*gw19mb7lZ55ApU1SzSOl-Zo9cCQ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073" y="2820766"/>
            <a:ext cx="2181225" cy="2181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34" name="Picture 14" descr="https://i.mycdn.me/image?id=812218513401&amp;t=52&amp;plc=WEB&amp;tkn=*lSQZvFODs0DBeL1TzIKPPsAigeU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851" y="2820766"/>
            <a:ext cx="2181225" cy="2181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249" y="5939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7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489" y="4553593"/>
            <a:ext cx="10540379" cy="1507067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Спасибо за внимание!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0105" y="659296"/>
            <a:ext cx="8547652" cy="36152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МБДОУ Детский сад № 3</a:t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заведующий Захарова Марина Владимировна</a:t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Юридический адрес: 618250 Пермский край,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г.Губаха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ул.Жданова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, д.4</a:t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Телефон: 8(34 248) 4-13-36 заведующий</a:t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4-00-13 бухгалтерия</a:t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4-01-13 общий</a:t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факс: 8(34 248) 4-13-36</a:t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адрес официального сайта 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hlinkClick r:id="rId2"/>
              </a:rPr>
              <a:t>dou3.mcikt.ru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7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0195823" cy="2483311"/>
          </a:xfrm>
        </p:spPr>
        <p:txBody>
          <a:bodyPr>
            <a:normAutofit/>
          </a:bodyPr>
          <a:lstStyle/>
          <a:p>
            <a:pPr algn="just" fontAlgn="base"/>
            <a:r>
              <a:rPr lang="ru-RU" sz="1800" b="1" dirty="0"/>
              <a:t> Въезд в город </a:t>
            </a:r>
            <a:r>
              <a:rPr lang="ru-RU" sz="1800" b="1" dirty="0" err="1"/>
              <a:t>Губаху</a:t>
            </a:r>
            <a:r>
              <a:rPr lang="ru-RU" sz="1800" b="1" dirty="0"/>
              <a:t> расположен очень удачно по отношению к трассе Кунгур-Соликамск. Свернув около стелы «</a:t>
            </a:r>
            <a:r>
              <a:rPr lang="ru-RU" sz="1800" b="1" dirty="0" err="1"/>
              <a:t>Губаха</a:t>
            </a:r>
            <a:r>
              <a:rPr lang="ru-RU" sz="1800" b="1" dirty="0"/>
              <a:t>», вы уже через несколько сот метров оказываетесь на городском бульваре, который приводит к центру города, так называемой Красной площади</a:t>
            </a:r>
            <a:r>
              <a:rPr lang="ru-RU" sz="18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9" y="212034"/>
            <a:ext cx="3246783" cy="4275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AutoShape 2" descr="http://www.gubaha.com/images/content/baza/28062014/gubakha_moto_party_17.jpg"/>
          <p:cNvSpPr>
            <a:spLocks noChangeAspect="1" noChangeArrowheads="1"/>
          </p:cNvSpPr>
          <p:nvPr/>
        </p:nvSpPr>
        <p:spPr bwMode="auto">
          <a:xfrm>
            <a:off x="208584" y="71692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://www.gubaha.com/images/content/baza/28062014/gubakha_moto_party_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584" y="6248400"/>
            <a:ext cx="609600" cy="609600"/>
          </a:xfrm>
          <a:prstGeom prst="rect">
            <a:avLst/>
          </a:prstGeom>
        </p:spPr>
      </p:pic>
      <p:pic>
        <p:nvPicPr>
          <p:cNvPr id="9" name="Picture 2" descr="http://www.gubaha.com/images/content/baza/28062014/gubakha_moto_party_17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201" y="212037"/>
            <a:ext cx="5419460" cy="4275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7189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896" y="5240864"/>
            <a:ext cx="10535478" cy="1617135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b="1" dirty="0"/>
              <a:t>Справа от вас будет новый город с современной застройкой, а слева более старые районы, состоящий из пятиэтажных </a:t>
            </a:r>
            <a:r>
              <a:rPr lang="ru-RU" sz="2000" b="1" dirty="0" err="1"/>
              <a:t>хрущевок</a:t>
            </a:r>
            <a:r>
              <a:rPr lang="ru-RU" sz="2000" b="1" dirty="0"/>
              <a:t> и 2-3-этажных домов более ранней постройки. Среди них расположено и здание местного краеведческого музея, в который мы и направились первым делом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(проспект Ленина</a:t>
            </a:r>
            <a:r>
              <a:rPr lang="ru-RU" sz="2000" b="1" dirty="0"/>
              <a:t>, 38).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61" y="36963"/>
            <a:ext cx="10323443" cy="5203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278" y="6049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0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603" y="4081669"/>
            <a:ext cx="11543580" cy="2676939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/>
              <a:t>Около музея имеется небольшая площадка, гордо именуемая «технопарком», на которой можно увидеть шахтный локомотив, пару вагонеток, несколько приводов различных подземных механизмов. К арт-объектам здесь же можно отнести центральную композицию, посвященную </a:t>
            </a:r>
            <a:r>
              <a:rPr lang="ru-RU" sz="1800" b="1" dirty="0" err="1"/>
              <a:t>КУБу</a:t>
            </a:r>
            <a:r>
              <a:rPr lang="ru-RU" sz="1800" b="1" dirty="0"/>
              <a:t>, а также пару деревянных бревен, изображающих бивни мамонта. Невесть откуда взявшиеся мельничные жернова не очень коррелируют с шахтно-угольной тематикой, но позиционируются как камни, исполняющие желания. Прикоснитесь, загадайте и начинайте воплощать в жизнь задуманное.</a:t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02" y="183184"/>
            <a:ext cx="5423787" cy="3699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Мельничные жернова, исполняющие желания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809" y="183184"/>
            <a:ext cx="5327374" cy="3699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27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2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842" y="4678018"/>
            <a:ext cx="5844210" cy="1895061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/>
              <a:t>Тут же, на открытой площадке представлен настоящий </a:t>
            </a:r>
            <a:r>
              <a:rPr lang="ru-RU" sz="1800" b="1" dirty="0" err="1"/>
              <a:t>кинопроекторный</a:t>
            </a:r>
            <a:r>
              <a:rPr lang="ru-RU" sz="1800" b="1" dirty="0"/>
              <a:t> аппарат, который был ранее установлен в местном кинотеатре «Октябрь». Интересное инженерное творение своего времени.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4" name="Рисунок 3" descr="Настоящий киноаппарат">
            <a:hlinkClick r:id="rId4"/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" t="17753" r="17828"/>
          <a:stretch/>
        </p:blipFill>
        <p:spPr bwMode="auto">
          <a:xfrm>
            <a:off x="569842" y="265043"/>
            <a:ext cx="5711687" cy="4129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04" y="739544"/>
            <a:ext cx="4667579" cy="3180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9026" y="6246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9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39" y="4752376"/>
            <a:ext cx="11741425" cy="2105624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/>
              <a:t>После осмотра музея отправляемся на прогулку по улицам города, осматривая попутно самые разные арт-объекты. В 2014 году в </a:t>
            </a:r>
            <a:r>
              <a:rPr lang="ru-RU" sz="1800" b="1" dirty="0" err="1"/>
              <a:t>Губахе</a:t>
            </a:r>
            <a:r>
              <a:rPr lang="ru-RU" sz="1800" b="1" dirty="0"/>
              <a:t> проходил IV Международный арт-фестиваль «Современная деревянная скульптура», по окончании которого часть объектов осталась на улицах города. Начнем с необычного динозаврика, вернее птенца звероящера (ул. Газеты «Правда», 38), которого местные жители прозвали Игорьком. 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4" name="Рисунок 3" descr="Птенчик птеродактиля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443" y="121617"/>
            <a:ext cx="6665844" cy="4524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539" y="6119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9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5247860"/>
            <a:ext cx="7924800" cy="1610139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/>
              <a:t>Оттуда спускаемся в центр города — на Красную площадь. Дорожную развязку украшает символическая Синяя птица удачи. А как дань своему названию, площадь выложена тротуарной плиткой красного цвета.</a:t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4" name="Объект 3" descr="Синяя птица удачи">
            <a:hlinkClick r:id="rId4"/>
          </p:cNvPr>
          <p:cNvPicPr>
            <a:picLocks noGrp="1"/>
          </p:cNvPicPr>
          <p:nvPr>
            <p:ph idx="1"/>
          </p:nvPr>
        </p:nvPicPr>
        <p:blipFill>
          <a:blip r:embed="rId5">
            <a:clrChange>
              <a:clrFrom>
                <a:srgbClr val="D8DFE5"/>
              </a:clrFrom>
              <a:clrTo>
                <a:srgbClr val="D8DF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119270"/>
            <a:ext cx="7924800" cy="5128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331" y="6052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7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692</TotalTime>
  <Words>1144</Words>
  <Application>Microsoft Office PowerPoint</Application>
  <PresentationFormat>Широкоэкранный</PresentationFormat>
  <Paragraphs>38</Paragraphs>
  <Slides>31</Slides>
  <Notes>1</Notes>
  <HiddenSlides>0</HiddenSlides>
  <MMClips>30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Century Gothic</vt:lpstr>
      <vt:lpstr>Wingdings 3</vt:lpstr>
      <vt:lpstr>Сектор</vt:lpstr>
      <vt:lpstr>Презентация PowerPoint</vt:lpstr>
      <vt:lpstr>Первое упоминание о Губахе пришлось в летописи №414, хранящейся в Центральном архиве. Согласно официальной версии слово «губаха» образовано от антропононима: «человек с толстыми губами», однако достоверных, несомненных сведений этимологии слова «губаха» нет. В настоящее время краеведы насчитывают двенадцать возможных версий происхождения этого слова. Датой зарождения Губахи по праву можно считать 1755 год – время, когда был открыт Губахинский железный рудник на правом берегу р. Косьвы.</vt:lpstr>
      <vt:lpstr>Какие ассоциации у жителей края вызывает слово «Губаха»? В первую очередь, наверное — горные лыжи. Расположенная на северном склоне горы Крестовая горнолыжная база является одной из самых популярных в крае. Второе впечатление связано с предприятием «Метафракс». Этот химический гигант в свое время привел к очень сложной экологической ситуации в городе. С другой стороны, наверное, именно благодаря ему, жизнь в городе продолжается. Губаха выглядит намного лучше соседних городов. </vt:lpstr>
      <vt:lpstr> Въезд в город Губаху расположен очень удачно по отношению к трассе Кунгур-Соликамск. Свернув около стелы «Губаха», вы уже через несколько сот метров оказываетесь на городском бульваре, который приводит к центру города, так называемой Красной площади.</vt:lpstr>
      <vt:lpstr>Справа от вас будет новый город с современной застройкой, а слева более старые районы, состоящий из пятиэтажных хрущевок и 2-3-этажных домов более ранней постройки. Среди них расположено и здание местного краеведческого музея, в который мы и направились первым делом  (проспект Ленина, 38). </vt:lpstr>
      <vt:lpstr>Около музея имеется небольшая площадка, гордо именуемая «технопарком», на которой можно увидеть шахтный локомотив, пару вагонеток, несколько приводов различных подземных механизмов. К арт-объектам здесь же можно отнести центральную композицию, посвященную КУБу, а также пару деревянных бревен, изображающих бивни мамонта. Невесть откуда взявшиеся мельничные жернова не очень коррелируют с шахтно-угольной тематикой, но позиционируются как камни, исполняющие желания. Прикоснитесь, загадайте и начинайте воплощать в жизнь задуманное. </vt:lpstr>
      <vt:lpstr>Тут же, на открытой площадке представлен настоящий кинопроекторный аппарат, который был ранее установлен в местном кинотеатре «Октябрь». Интересное инженерное творение своего времени. </vt:lpstr>
      <vt:lpstr>После осмотра музея отправляемся на прогулку по улицам города, осматривая попутно самые разные арт-объекты. В 2014 году в Губахе проходил IV Международный арт-фестиваль «Современная деревянная скульптура», по окончании которого часть объектов осталась на улицах города. Начнем с необычного динозаврика, вернее птенца звероящера (ул. Газеты «Правда», 38), которого местные жители прозвали Игорьком.  </vt:lpstr>
      <vt:lpstr>Оттуда спускаемся в центр города — на Красную площадь. Дорожную развязку украшает символическая Синяя птица удачи. А как дань своему названию, площадь выложена тротуарной плиткой красного цвета. </vt:lpstr>
      <vt:lpstr>Здесь же на площади находится единственный в Губахе фонтан «Книга памяти», который является одним из самых интересных арт-объектов города. На страницах раскрытой книги написаны главные вехи развития города. А вращающаяся в центре труба с водяными соплами периодически окатывает их водой, создавая иллюзию перелистывания страниц. Тут хочется задержаться — шелест водяных струй завораживает. </vt:lpstr>
      <vt:lpstr>На заднем плане, за фонтаном, обращает на себя внимание стена местной библиотеки, украшенная огромным изображением шерстистого носорога в натуральную величину. Когда-то такие гиганты обитали в местных лесах. Но повывелись еще раньше мамонтов. </vt:lpstr>
      <vt:lpstr>Мы же продолжаем свою прогулку по широкому тротуару вдоль проспекта Ленина. И подходим к очередному экспонату международного арт-фестиваля 2014 года. Это «Капсула времени» мексиканского художника Луиса Вальверде. В деревянной оболочке заключены кирпичи жилых домов из Старой Губахи (нежилого города-«призрака», существующего на правом берегу Косьвы). Сооружение венчает гипсовая балясина из бывшего Дворца культуры. </vt:lpstr>
      <vt:lpstr>Перейдя на противоположную сторону улицы, подходим к храму в честь иконы Пресвятой Богородицы. Церковь новодельная, но рядом имеется интересный арт-объект — огромное пасхальное яйцо, вся поверхность которого покрыта маленькими «писанками», выполненными учащимися губахинских школ. </vt:lpstr>
      <vt:lpstr>От церкви, если подняться немого вверх, можно дойти до очередного арт-объекта «Звук ветра», установленного недалеко от детской музыкальной школы. Солнцеобразная конструкция из полых труб по замыслу автора должна издавать звуки под воздействием порывов уникального ветра «Кизеловская бора», который дует только в окрестностях Губахи.  </vt:lpstr>
      <vt:lpstr>Дальше по дороге в старых цехах губахинского механического завода расположился туристический центр «Серебряная мечта», в котором можно найти и кров (гостиница), и пищу (ресторан), и развлечения (боулинг, бильярд, баня). </vt:lpstr>
      <vt:lpstr>Мы возвращаемся на проспект Ленина, чтобы подойти еще к одному деревянному арт-объекту, который незамысловато называется «Лодочник». Простая скульптура, выполненная в стиле минимализма, тем не менее очень реалистично передает тяжесть рыбацкого труда. </vt:lpstr>
      <vt:lpstr>По другую сторону проспекта Ленина можно увидеть памятник Ю.А.Гагарину, который устремился ввысь. </vt:lpstr>
      <vt:lpstr>Заканчивается пешеходная экскурсия около символического знака, посвященного Пермскому геологическому периоду в истории нашей планеты. Не случайно этот монумент выполнен в форме огромной раковины аммонита, одного из самых распространенных обитателей того времени. </vt:lpstr>
      <vt:lpstr>Тут наше краткое знакомство с городом Губахой заканчивается, но начинается не менее интересное восхождение на гору Крестовая. Путь в гору начинается с Октябрьского проспекта, пересекающего проспект Ленина около раковины аммонита. Подъем до вершины горы не является каким-то физически сложным мероприятием и не требует ни специальной подготовки, ни особого снаряжения. Как обычная прогулка по парку. Только асфальт постепенно сменяется грунтовкой, отсыпанной щебнем. </vt:lpstr>
      <vt:lpstr>При желании можно утолить жажду в одном из двух родников, которые вы пройдете. </vt:lpstr>
      <vt:lpstr>Около нижнего источника нас заинтересовал плакат со схемой туристического маршрута, названного «Губахинский променад». На тропе длиною в семь километров любители различных природных диковинок могут увидеть и пещеры, и карстовый провал, и каменную россыпь — курум </vt:lpstr>
      <vt:lpstr>Гору Крестовую трудно назвать даже горой. Просто возвышенность, по вершине которой тянется гребень каменных скал-останцев. Самая высокая точка 471,3 метра над уровнем моря. Подняться на стену останцев во многих местах не составит труда. Есть на гору и автомобильные дороги</vt:lpstr>
      <vt:lpstr>С вершины Крестовой вся Губаха видна как на ладони. Город небольшой, компактный и по-своему уютный. </vt:lpstr>
      <vt:lpstr>Спуститься  с горы можно по другой дороге, которая, минуя гаражи и дома частного сектора, выводит путников в к радужному динозаврику, театру «Доминанта» и скверу, в котором зашифрован QR код города. </vt:lpstr>
      <vt:lpstr>Продолжаем нашу экскурсию и спускаемся по проспекту Ленина к скверу Победы. Здесь установлены три памятника: воинам-губахинцам, погибшим во время Великой отечественной войны , «Верным сынам отечества», памятник погибшим при исполнении служебного долга в мирное время и памятник шахтерам Губахи. В этом сквере проводится праздничный митинг в День Победы. </vt:lpstr>
      <vt:lpstr>По улице Орджоникидзе отправляемся еще в один сквер. Сквер пограничников. Он открыт в 2013 году силами пограничников города Губахи. </vt:lpstr>
      <vt:lpstr>Вот и заканчивается наша небольшая экскурсия по городу Губахе. Все устали и проголодались. Есть много уютных мест, где можно вкусно и не дорого перекусить. ·  Кафе "Апельсин" – уютное современное кафе с разнообразным меню и вкусными блюдами  ·  Новая столовая – привычная столовая с современным интерьером, вкусной кухней и доступными ценами  ·  Столовая №5 – самое популярное место для приезжих лыжников, готовят вкусно, но интерьер советский  ·  Кафе "Лепешка" / суши-бар "Сакура" – совмещенное в одно заведение кавказская и японские кухня </vt:lpstr>
      <vt:lpstr>Что интересного можно еще посмотреть в городе? Это Главный и самый зрелищный фестиваль, благодаря которому Губаха получила известность далеко за пределами Пермского края, – это Тайны горы Крестовой. Необычное действие происходит на вершине хребта «Рудянский спой» горы Крестовой в конце июня. На нем устанавливают сцену с невообразимым видом на западную сторону. И во время заката проходит спектакль. </vt:lpstr>
      <vt:lpstr>Другой и не такой громкий фестиваль-реконструкция Губаха ALIVE проходит в городе-призраке Старой Губахе. Сейчас в этой части городского округа уже никто не живет, но о былой активной жизни напоминают полуразрушенные здания с проросшими из пола и крыши кустарниками. В фестивальный день обычно проводятся экскурсии и прогулки. У разрушенных зданий устанавливаются щиты с полным описанием и фото, как было прежде. В городе проходят тематические мероприятия: парк с ожившими скульптурами, посвящение в пионеры, отправляющие на работу шахтеры и многое другое. </vt:lpstr>
      <vt:lpstr>Приезжайте к нам в Губаху, мы будем рады видеть вас!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47</cp:revision>
  <dcterms:created xsi:type="dcterms:W3CDTF">2018-02-19T14:33:31Z</dcterms:created>
  <dcterms:modified xsi:type="dcterms:W3CDTF">2018-02-25T17:04:03Z</dcterms:modified>
</cp:coreProperties>
</file>