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167C8-4E66-43BD-9E17-3DB65B73B116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BB5B6-0211-4280-B8D4-8E928270D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Театральный кружок «Весёлый балаганчик»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B6-0211-4280-B8D4-8E928270D9C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Коммуникативные навыки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B6-0211-4280-B8D4-8E928270D9C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Добро пожаловать в кружок «Весёлый балаганчик»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B6-0211-4280-B8D4-8E928270D9C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CBF9-FED5-4D98-9102-40A30925FB5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0E14-D675-4617-AE71-1517B1BFB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CBF9-FED5-4D98-9102-40A30925FB5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0E14-D675-4617-AE71-1517B1BFB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CBF9-FED5-4D98-9102-40A30925FB5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0E14-D675-4617-AE71-1517B1BFB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CBF9-FED5-4D98-9102-40A30925FB5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0E14-D675-4617-AE71-1517B1BFB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CBF9-FED5-4D98-9102-40A30925FB5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0E14-D675-4617-AE71-1517B1BFB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CBF9-FED5-4D98-9102-40A30925FB5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0E14-D675-4617-AE71-1517B1BFB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CBF9-FED5-4D98-9102-40A30925FB5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0E14-D675-4617-AE71-1517B1BFB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CBF9-FED5-4D98-9102-40A30925FB5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0E14-D675-4617-AE71-1517B1BFB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CBF9-FED5-4D98-9102-40A30925FB5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0E14-D675-4617-AE71-1517B1BFB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CBF9-FED5-4D98-9102-40A30925FB5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0E14-D675-4617-AE71-1517B1BFB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CBF9-FED5-4D98-9102-40A30925FB5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0E14-D675-4617-AE71-1517B1BFB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CBF9-FED5-4D98-9102-40A30925FB5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A0E14-D675-4617-AE71-1517B1BFB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player.myshared.ru/997341/data/images/im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272" name="Picture 8" descr="https://xn--80aaumjvx.xn--p1ai/files/styles/full/public/product/d16b38bc-a13b-11e4-a7a1-902b34d42559_3c392fca-d9ef-11e4-8766-902b34d42559.jpeg"/>
          <p:cNvPicPr>
            <a:picLocks noChangeAspect="1" noChangeArrowheads="1"/>
          </p:cNvPicPr>
          <p:nvPr/>
        </p:nvPicPr>
        <p:blipFill>
          <a:blip r:embed="rId4" cstate="print"/>
          <a:srcRect l="4090" t="26679" r="3301" b="3464"/>
          <a:stretch>
            <a:fillRect/>
          </a:stretch>
        </p:blipFill>
        <p:spPr bwMode="auto">
          <a:xfrm>
            <a:off x="2051720" y="188640"/>
            <a:ext cx="6840760" cy="640871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11960" y="836712"/>
            <a:ext cx="2540887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Театральный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кружок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C000"/>
                </a:solidFill>
              </a:rPr>
              <a:t>«Весёлый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 балаганчик»</a:t>
            </a:r>
            <a:endParaRPr lang="ru-RU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layer.myshared.ru/997341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1720" y="404664"/>
            <a:ext cx="675819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hlink"/>
                </a:solidFill>
              </a:rPr>
              <a:t>Чем мы будем заниматься</a:t>
            </a:r>
          </a:p>
          <a:p>
            <a:r>
              <a:rPr lang="ru-RU" sz="4400" b="1" dirty="0" smtClean="0">
                <a:solidFill>
                  <a:schemeClr val="hlink"/>
                </a:solidFill>
              </a:rPr>
              <a:t> на кружке: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1988840"/>
            <a:ext cx="57606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  Театральные игры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  Речевые игры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  Ритмопластика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  Инсценировка песен, </a:t>
            </a:r>
            <a:r>
              <a:rPr lang="ru-RU" sz="2800" b="1" dirty="0" err="1" smtClean="0">
                <a:solidFill>
                  <a:srgbClr val="FF0000"/>
                </a:solidFill>
              </a:rPr>
              <a:t>попевок</a:t>
            </a:r>
            <a:r>
              <a:rPr lang="ru-RU" sz="2800" b="1" dirty="0" smtClean="0">
                <a:solidFill>
                  <a:srgbClr val="FF0000"/>
                </a:solidFill>
              </a:rPr>
              <a:t>, хороводов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  Использование различных видов театра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  Драматизация сказок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  Посещение театра «Доминанта»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  Взаимодействие с родителями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2" descr="http://player.myshared.ru/997341/data/images/im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40" name="Picture 4" descr="http://mdoudsvostok.3dn.ru/_ph/1/125767277.jpg"/>
          <p:cNvPicPr>
            <a:picLocks noChangeAspect="1" noChangeArrowheads="1"/>
          </p:cNvPicPr>
          <p:nvPr/>
        </p:nvPicPr>
        <p:blipFill>
          <a:blip r:embed="rId4" cstate="print"/>
          <a:srcRect l="9607" r="9905" b="4878"/>
          <a:stretch>
            <a:fillRect/>
          </a:stretch>
        </p:blipFill>
        <p:spPr bwMode="auto">
          <a:xfrm>
            <a:off x="5580112" y="404664"/>
            <a:ext cx="3168352" cy="2808312"/>
          </a:xfrm>
          <a:prstGeom prst="rect">
            <a:avLst/>
          </a:prstGeom>
          <a:noFill/>
        </p:spPr>
      </p:pic>
      <p:pic>
        <p:nvPicPr>
          <p:cNvPr id="14342" name="Picture 6" descr="http://festival.1september.ru/articles/623271/img1.jpg"/>
          <p:cNvPicPr>
            <a:picLocks noChangeAspect="1" noChangeArrowheads="1"/>
          </p:cNvPicPr>
          <p:nvPr/>
        </p:nvPicPr>
        <p:blipFill>
          <a:blip r:embed="rId5" cstate="print"/>
          <a:srcRect l="7560" t="30240" r="16841"/>
          <a:stretch>
            <a:fillRect/>
          </a:stretch>
        </p:blipFill>
        <p:spPr bwMode="auto">
          <a:xfrm>
            <a:off x="2483768" y="476672"/>
            <a:ext cx="2880320" cy="2425452"/>
          </a:xfrm>
          <a:prstGeom prst="rect">
            <a:avLst/>
          </a:prstGeom>
          <a:noFill/>
        </p:spPr>
      </p:pic>
      <p:pic>
        <p:nvPicPr>
          <p:cNvPr id="14346" name="Picture 10" descr="http://womanadvice.ru/sites/default/files/imagecache/width_250/teatralnyy_kruzhok_dlya_dete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3284984"/>
            <a:ext cx="3312368" cy="2880320"/>
          </a:xfrm>
          <a:prstGeom prst="rect">
            <a:avLst/>
          </a:prstGeom>
          <a:noFill/>
        </p:spPr>
      </p:pic>
      <p:pic>
        <p:nvPicPr>
          <p:cNvPr id="14348" name="Picture 12" descr="http://dou3-vol.narod.ru/fotoalbom/original/foto_30.jpg"/>
          <p:cNvPicPr>
            <a:picLocks noChangeAspect="1" noChangeArrowheads="1"/>
          </p:cNvPicPr>
          <p:nvPr/>
        </p:nvPicPr>
        <p:blipFill>
          <a:blip r:embed="rId7" cstate="print"/>
          <a:srcRect l="30240" t="31752" r="24401" b="21377"/>
          <a:stretch>
            <a:fillRect/>
          </a:stretch>
        </p:blipFill>
        <p:spPr bwMode="auto">
          <a:xfrm>
            <a:off x="5292080" y="3645024"/>
            <a:ext cx="3456384" cy="223224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3563888" y="2924944"/>
            <a:ext cx="6827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Речь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3212976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Артистизм 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6021288"/>
            <a:ext cx="3680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Коммуникативные навыки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ampamaestropadilla.es/uploads/8/8/8/1/8881379/5121711_or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5"/>
            <a:ext cx="9144000" cy="616530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8892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Добро пожаловать в кружок«Весёлый балаганчик</a:t>
            </a:r>
            <a:r>
              <a:rPr lang="ru-RU" sz="2800" b="1" dirty="0" smtClean="0">
                <a:solidFill>
                  <a:srgbClr val="FF0000"/>
                </a:solidFill>
              </a:rPr>
              <a:t>»!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</a:t>
            </a:r>
            <a:r>
              <a:rPr lang="ru-RU" sz="2800" b="1" dirty="0" smtClean="0">
                <a:solidFill>
                  <a:schemeClr val="tx2"/>
                </a:solidFill>
              </a:rPr>
              <a:t>Руководитель кружка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воспитатель 2 квалификационной категории  </a:t>
            </a:r>
          </a:p>
          <a:p>
            <a:pPr algn="ctr"/>
            <a:r>
              <a:rPr lang="ru-RU" sz="2800" b="1" dirty="0" err="1" smtClean="0">
                <a:solidFill>
                  <a:schemeClr val="tx2"/>
                </a:solidFill>
              </a:rPr>
              <a:t>Цапалина</a:t>
            </a:r>
            <a:r>
              <a:rPr lang="ru-RU" sz="2800" b="1" dirty="0" smtClean="0">
                <a:solidFill>
                  <a:schemeClr val="tx2"/>
                </a:solidFill>
              </a:rPr>
              <a:t> Наталья Владимировна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90</Words>
  <Application>Microsoft Office PowerPoint</Application>
  <PresentationFormat>Экран (4:3)</PresentationFormat>
  <Paragraphs>27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13</cp:revision>
  <dcterms:created xsi:type="dcterms:W3CDTF">2015-11-10T14:19:23Z</dcterms:created>
  <dcterms:modified xsi:type="dcterms:W3CDTF">2015-12-18T06:52:07Z</dcterms:modified>
</cp:coreProperties>
</file>